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9515392"/>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қарашаға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23 </a:t>
            </a:r>
            <a:r>
              <a:rPr lang="ru-RU" altLang="ru-RU" sz="1200" b="1" dirty="0" err="1" smtClean="0">
                <a:solidFill>
                  <a:srgbClr val="000000"/>
                </a:solidFill>
                <a:latin typeface="Times New Roman" pitchFamily="18" charset="0"/>
                <a:cs typeface="Times New Roman" pitchFamily="18" charset="0"/>
              </a:rPr>
              <a:t>қараша</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24</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бұлтты, жауын-шашынсыз</a:t>
            </a:r>
            <a:r>
              <a:rPr lang="kk-KZ" sz="1200" dirty="0">
                <a:latin typeface="Times New Roman" panose="02020603050405020304" pitchFamily="18" charset="0"/>
                <a:cs typeface="Times New Roman" panose="02020603050405020304" pitchFamily="18" charset="0"/>
              </a:rPr>
              <a:t>. Оңтүстік-шығыстан жел соғады, күші </a:t>
            </a:r>
            <a:r>
              <a:rPr lang="kk-KZ" sz="1200" dirty="0" smtClean="0">
                <a:latin typeface="Times New Roman" panose="02020603050405020304" pitchFamily="18" charset="0"/>
                <a:cs typeface="Times New Roman" panose="02020603050405020304" pitchFamily="18" charset="0"/>
              </a:rPr>
              <a:t>7-12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3-5</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суық</a:t>
            </a:r>
            <a:r>
              <a:rPr lang="kk-KZ" sz="1200" dirty="0">
                <a:latin typeface="Times New Roman" panose="02020603050405020304" pitchFamily="18" charset="0"/>
                <a:cs typeface="Times New Roman" panose="02020603050405020304" pitchFamily="18" charset="0"/>
              </a:rPr>
              <a:t>, күндіз </a:t>
            </a:r>
            <a:r>
              <a:rPr lang="kk-KZ" sz="1200" dirty="0" smtClean="0">
                <a:latin typeface="Times New Roman" panose="02020603050405020304" pitchFamily="18" charset="0"/>
                <a:cs typeface="Times New Roman" panose="02020603050405020304" pitchFamily="18" charset="0"/>
              </a:rPr>
              <a:t>2-4</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жылы болады.</a:t>
            </a:r>
          </a:p>
          <a:p>
            <a:pPr algn="ctr"/>
            <a:r>
              <a:rPr lang="kk-KZ" altLang="ru-RU" sz="1200" b="1" dirty="0" smtClean="0">
                <a:solidFill>
                  <a:srgbClr val="000000"/>
                </a:solidFill>
                <a:latin typeface="Times New Roman" pitchFamily="18" charset="0"/>
                <a:cs typeface="Times New Roman" pitchFamily="18" charset="0"/>
              </a:rPr>
              <a:t>25 </a:t>
            </a:r>
            <a:r>
              <a:rPr lang="kk-KZ" altLang="ru-RU" sz="1200" b="1" dirty="0" smtClean="0">
                <a:solidFill>
                  <a:srgbClr val="000000"/>
                </a:solidFill>
                <a:latin typeface="Times New Roman" pitchFamily="18" charset="0"/>
                <a:cs typeface="Times New Roman" pitchFamily="18" charset="0"/>
              </a:rPr>
              <a:t>қарашаға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24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25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 бұлтты, жауын-шашынсыз. Оңтүстік-шығыстан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3-5 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79947230"/>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736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147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0,2</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155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10587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24 </a:t>
            </a:r>
            <a:r>
              <a:rPr lang="kk-KZ" sz="1200" dirty="0" smtClean="0">
                <a:solidFill>
                  <a:schemeClr val="tx1"/>
                </a:solidFill>
                <a:latin typeface="Times New Roman" panose="02020603050405020304" pitchFamily="18" charset="0"/>
                <a:cs typeface="Times New Roman" panose="02020603050405020304" pitchFamily="18" charset="0"/>
              </a:rPr>
              <a:t>қарашада, </a:t>
            </a:r>
            <a:r>
              <a:rPr lang="kk-KZ" sz="1200" dirty="0" smtClean="0">
                <a:solidFill>
                  <a:schemeClr val="tx1"/>
                </a:solidFill>
                <a:latin typeface="Times New Roman" panose="02020603050405020304" pitchFamily="18" charset="0"/>
                <a:cs typeface="Times New Roman" panose="02020603050405020304" pitchFamily="18" charset="0"/>
              </a:rPr>
              <a:t>25 </a:t>
            </a:r>
            <a:r>
              <a:rPr lang="kk-KZ" sz="1200" dirty="0">
                <a:solidFill>
                  <a:schemeClr val="tx1"/>
                </a:solidFill>
                <a:latin typeface="Times New Roman" panose="02020603050405020304" pitchFamily="18" charset="0"/>
                <a:cs typeface="Times New Roman" panose="02020603050405020304" pitchFamily="18" charset="0"/>
              </a:rPr>
              <a:t>қарашада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19778</TotalTime>
  <Words>515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5031</cp:revision>
  <cp:lastPrinted>2021-07-01T07:38:07Z</cp:lastPrinted>
  <dcterms:created xsi:type="dcterms:W3CDTF">2018-03-27T06:03:00Z</dcterms:created>
  <dcterms:modified xsi:type="dcterms:W3CDTF">2024-11-23T08:58:50Z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