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9409929"/>
              </p:ext>
            </p:extLst>
          </p:nvPr>
        </p:nvGraphicFramePr>
        <p:xfrm>
          <a:off x="344488" y="2292860"/>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1209" y="2869904"/>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01769176"/>
              </p:ext>
            </p:extLst>
          </p:nvPr>
        </p:nvGraphicFramePr>
        <p:xfrm>
          <a:off x="5071716" y="488069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0.825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209" y="4278418"/>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24 </a:t>
            </a:r>
            <a:r>
              <a:rPr lang="kk-KZ" altLang="ru-RU" sz="1100" b="1" dirty="0" smtClean="0">
                <a:solidFill>
                  <a:srgbClr val="000000"/>
                </a:solidFill>
                <a:latin typeface="Times New Roman" panose="02020603050405020304" pitchFamily="18" charset="0"/>
                <a:cs typeface="Times New Roman" panose="02020603050405020304" pitchFamily="18" charset="0"/>
              </a:rPr>
              <a:t>қа</a:t>
            </a:r>
            <a:r>
              <a:rPr lang="ru-RU" altLang="ru-RU" sz="1100" b="1" dirty="0" err="1" smtClean="0">
                <a:solidFill>
                  <a:srgbClr val="000000"/>
                </a:solidFill>
                <a:latin typeface="Times New Roman" panose="02020603050405020304" pitchFamily="18" charset="0"/>
                <a:cs typeface="Times New Roman" panose="02020603050405020304" pitchFamily="18" charset="0"/>
              </a:rPr>
              <a:t>раша</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kk-KZ" sz="1100" dirty="0" smtClean="0">
                <a:solidFill>
                  <a:prstClr val="black"/>
                </a:solidFill>
                <a:latin typeface="Times New Roman" pitchFamily="18" charset="0"/>
                <a:cs typeface="Times New Roman" pitchFamily="18" charset="0"/>
              </a:rPr>
              <a:t>. Кей уақыттарда шаңды дауыл.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9-14, екпіні 15-20, кей уақыттарда 25 </a:t>
            </a:r>
            <a:r>
              <a:rPr lang="kk-KZ" sz="1100" dirty="0" smtClean="0">
                <a:solidFill>
                  <a:prstClr val="black"/>
                </a:solidFill>
                <a:latin typeface="Times New Roman" pitchFamily="18" charset="0"/>
                <a:cs typeface="Times New Roman" pitchFamily="18" charset="0"/>
              </a:rPr>
              <a:t>м/с. Ауа температурасы түнде 3-5, күндіз 9-11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2-4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1209" y="391171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29858</TotalTime>
  <Words>592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3651</cp:revision>
  <cp:lastPrinted>2021-07-01T07:38:07Z</cp:lastPrinted>
  <dcterms:created xsi:type="dcterms:W3CDTF">2018-03-27T06:03:00Z</dcterms:created>
  <dcterms:modified xsi:type="dcterms:W3CDTF">2024-11-23T07:23:45Z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