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7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756884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күндіз 2-4° аяз.</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8009182"/>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5024002" y="238674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38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1961" y="5842357"/>
            <a:ext cx="4684771"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20143</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4118</cp:revision>
  <cp:lastPrinted>2021-07-01T03:56:27Z</cp:lastPrinted>
  <dcterms:created xsi:type="dcterms:W3CDTF">2018-03-27T06:03:00Z</dcterms:created>
  <dcterms:modified xsi:type="dcterms:W3CDTF">2024-11-23T08:26:50Z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