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0472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24</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23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24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6-8 аяз, күндіз 1 аяз-1 жылы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24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530906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17494</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2021-07-01T07:38:07Z</cp:lastPrinted>
  <dcterms:created xsi:type="dcterms:W3CDTF">2018-03-27T06:03:00Z</dcterms:created>
  <dcterms:modified xsi:type="dcterms:W3CDTF">2024-11-23T07:21:36Z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