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0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62837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 Жел </a:t>
            </a:r>
            <a:r>
              <a:rPr lang="ru-RU" sz="1200" dirty="0" smtClean="0">
                <a:solidFill>
                  <a:prstClr val="black"/>
                </a:solidFill>
                <a:latin typeface="Times New Roman" pitchFamily="18" charset="0"/>
                <a:cs typeface="Times New Roman" pitchFamily="18" charset="0"/>
              </a:rPr>
              <a:t>солтүстік-шығыстан,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8-10°, күндіз 5-7° аяз</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солтүстік-шығыстан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-6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2750295"/>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12285" y="2235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52895" y="3124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a:solidFill>
                  <a:prstClr val="black"/>
                </a:solidFill>
                <a:latin typeface="Times New Roman" panose="02020603050405020304" pitchFamily="18" charset="0"/>
                <a:cs typeface="Times New Roman" panose="02020603050405020304" pitchFamily="18" charset="0"/>
              </a:rPr>
              <a:t>2 дәрежелі ҚМЖ ескертуі 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23469</TotalTime>
  <Words>632</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4338</cp:revision>
  <cp:lastPrinted>2021-07-01T03:56:27Z</cp:lastPrinted>
  <dcterms:created xsi:type="dcterms:W3CDTF">2018-03-27T06:03:00Z</dcterms:created>
  <dcterms:modified xsi:type="dcterms:W3CDTF">2024-11-23T08:13:48Z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