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279221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25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</a:t>
            </a: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Ветер 2-7 м/с. Температура воздуха ночью 8-10, днем 0-2 мороза.</a:t>
            </a:r>
            <a:endParaRPr kumimoji="0" lang="ru-RU" alt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26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454200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21120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3402</cp:revision>
  <cp:lastPrinted>2021-07-01T03:56:27Z</cp:lastPrinted>
  <dcterms:created xsi:type="dcterms:W3CDTF">2018-03-27T06:03:00Z</dcterms:created>
  <dcterms:modified xsi:type="dcterms:W3CDTF">2024-11-24T07:46:10Z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