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3" d="100"/>
          <a:sy n="103" d="100"/>
        </p:scale>
        <p:origin x="72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13015624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5" y="374084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92135" y="21590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северо-восточный, восточный 1-6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</a:p>
          <a:p>
            <a:pPr lvl="0" indent="17780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восточный 1-6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12-14°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7698601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106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3" name="TextBox 13"/>
          <p:cNvSpPr txBox="1"/>
          <p:nvPr/>
        </p:nvSpPr>
        <p:spPr>
          <a:xfrm>
            <a:off x="5015920" y="2225956"/>
            <a:ext cx="4700301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 2024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5010616" y="331703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 степени.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0189" y="6018747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20795</TotalTime>
  <Words>591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4071</cp:revision>
  <cp:lastPrinted>2021-10-14T11:15:53Z</cp:lastPrinted>
  <dcterms:created xsi:type="dcterms:W3CDTF">2018-03-27T06:03:00Z</dcterms:created>
  <dcterms:modified xsi:type="dcterms:W3CDTF">2024-11-24T08:04:43Z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