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93232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3-8 м/с. Температура воздуха ночью 4-6 мороза, днем 2-4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07156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ноября, ночью 26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38617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5183</cp:revision>
  <cp:lastPrinted>2021-02-03T11:37:00Z</cp:lastPrinted>
  <dcterms:created xsi:type="dcterms:W3CDTF">2018-03-27T06:03:00Z</dcterms:created>
  <dcterms:modified xsi:type="dcterms:W3CDTF">2024-11-24T09:06:03Z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