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9739" autoAdjust="0"/>
  </p:normalViewPr>
  <p:slideViewPr>
    <p:cSldViewPr showGuides="1">
      <p:cViewPr>
        <p:scale>
          <a:sx n="100" d="100"/>
          <a:sy n="100" d="100"/>
        </p:scale>
        <p:origin x="-2574" y="-4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94165108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329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2166539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3829"/>
            <a:ext cx="4759889" cy="230832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юго-восточный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восточный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7-12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1-3 мороза, 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1-3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3-5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28124</TotalTime>
  <Words>591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5159</cp:revision>
  <cp:lastPrinted>2021-07-01T03:56:27Z</cp:lastPrinted>
  <dcterms:created xsi:type="dcterms:W3CDTF">2018-03-27T06:03:00Z</dcterms:created>
  <dcterms:modified xsi:type="dcterms:W3CDTF">2024-11-24T06:19:39Z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