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67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86584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северо-восточный, восточный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1-6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2-4°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8657" y="2107484"/>
            <a:ext cx="4663155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31643" y="327392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59092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21633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4097</cp:revision>
  <cp:lastPrinted>2021-07-01T03:56:27Z</cp:lastPrinted>
  <dcterms:created xsi:type="dcterms:W3CDTF">2018-03-27T06:03:00Z</dcterms:created>
  <dcterms:modified xsi:type="dcterms:W3CDTF">2024-11-24T07:56:39Z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