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2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95084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9-14 м/с. Температура воздуха ночью 2-4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881370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1260</TotalTime>
  <Words>546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229</cp:revision>
  <cp:lastPrinted>2021-07-01T03:56:27Z</cp:lastPrinted>
  <dcterms:created xsi:type="dcterms:W3CDTF">2024-09-22T07:48:17Z</dcterms:created>
  <dcterms:modified xsi:type="dcterms:W3CDTF">2024-11-24T08:38:03Z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