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6970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Туман. Ветер восточный 3-8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12-14, днем 4-6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26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90904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ноября, ночью 26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37474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5894</cp:revision>
  <cp:lastPrinted>2021-11-30T05:55:24Z</cp:lastPrinted>
  <dcterms:created xsi:type="dcterms:W3CDTF">2018-03-27T06:03:00Z</dcterms:created>
  <dcterms:modified xsi:type="dcterms:W3CDTF">2024-11-24T06:36:23Z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