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33998DE-5ECB-4798-B0DC-4F722D12702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94132697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E7F6FA-DE2E-4869-8A84-8E11CF1FC0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5542C-F7D1-42F5-9A33-27A4C85A1E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074A8-7B83-4392-BDDF-E4E1B715FF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C8B191-1565-4A3E-BAE3-D4E472D2E9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9FC2B-7FF0-4655-A581-C650353704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A3F0B-3D95-4961-9395-51B5D99573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891D6-9AC1-474A-A748-6A3459DA47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3B1C1-B234-4764-B4FF-AFE0F747FE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E8B78A-B754-4A55-9929-4B549C7C21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368355-E1EC-4613-850D-321EA3D216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0DE6B-E939-49A8-A147-7FB09E2807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2521026-07E3-4D4E-B043-9DFDC741E9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329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24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ноября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0125" y="131763"/>
            <a:ext cx="497998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25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dirty="0" smtClean="0">
                <a:solidFill>
                  <a:schemeClr val="tx1"/>
                </a:solidFill>
              </a:rPr>
              <a:t>Ночью и утром туман. Ветер западный </a:t>
            </a:r>
            <a:r>
              <a:rPr lang="kk-KZ" dirty="0" smtClean="0">
                <a:solidFill>
                  <a:schemeClr val="tx1"/>
                </a:solidFill>
              </a:rPr>
              <a:t>2-7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2-4</a:t>
            </a:r>
            <a:r>
              <a:rPr lang="kk-KZ" dirty="0">
                <a:solidFill>
                  <a:schemeClr val="tx1"/>
                </a:solidFill>
              </a:rPr>
              <a:t> мороза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ru-RU" dirty="0" smtClean="0">
                <a:solidFill>
                  <a:schemeClr val="tx1"/>
                </a:solidFill>
              </a:rPr>
              <a:t>7-9</a:t>
            </a:r>
            <a:r>
              <a:rPr lang="kk-KZ" dirty="0" smtClean="0">
                <a:solidFill>
                  <a:schemeClr val="tx1"/>
                </a:solidFill>
              </a:rPr>
              <a:t> </a:t>
            </a:r>
            <a:r>
              <a:rPr lang="kk-KZ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26 </a:t>
            </a:r>
            <a:r>
              <a:rPr lang="ru-RU" sz="1100" b="1" dirty="0" smtClean="0">
                <a:solidFill>
                  <a:schemeClr val="tx1"/>
                </a:solidFill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smtClean="0">
                <a:solidFill>
                  <a:schemeClr val="tx1"/>
                </a:solidFill>
              </a:rPr>
              <a:t>Временами туман</a:t>
            </a:r>
            <a:r>
              <a:rPr lang="ru-RU" sz="1100" dirty="0">
                <a:solidFill>
                  <a:schemeClr val="tx1"/>
                </a:solidFill>
              </a:rPr>
              <a:t>. 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</a:t>
            </a:r>
            <a:r>
              <a:rPr lang="ru-RU" sz="1100" dirty="0">
                <a:solidFill>
                  <a:schemeClr val="tx1"/>
                </a:solidFill>
              </a:rPr>
              <a:t>2-7 м/с.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0-2 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2146404"/>
              </p:ext>
            </p:extLst>
          </p:nvPr>
        </p:nvGraphicFramePr>
        <p:xfrm>
          <a:off x="4826000" y="4106863"/>
          <a:ext cx="4957763" cy="214630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2540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sz="1100" b="1" dirty="0" smtClean="0">
                  <a:solidFill>
                    <a:schemeClr val="tx1"/>
                  </a:solidFill>
                </a:rPr>
                <a:t>25 </a:t>
              </a:r>
              <a:r>
                <a:rPr lang="ru-RU" sz="1100" b="1" dirty="0">
                  <a:solidFill>
                    <a:schemeClr val="tx1"/>
                  </a:solidFill>
                </a:rPr>
                <a:t>ноября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26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ноября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24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ноября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Канаева Б.К.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22724</TotalTime>
  <Words>773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5285</cp:revision>
  <cp:lastPrinted>2021-07-01T09:11:30Z</cp:lastPrinted>
  <dcterms:created xsi:type="dcterms:W3CDTF">2018-03-27T06:03:00Z</dcterms:created>
  <dcterms:modified xsi:type="dcterms:W3CDTF">2024-11-24T07:03:05Z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