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758297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6-8, днем 1 мороза-1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7-12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120686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21264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4294</cp:revision>
  <cp:lastPrinted>2021-07-01T03:56:27Z</cp:lastPrinted>
  <dcterms:created xsi:type="dcterms:W3CDTF">2018-03-27T06:03:00Z</dcterms:created>
  <dcterms:modified xsi:type="dcterms:W3CDTF">2024-11-24T08:38:07Z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