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87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 ноября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2079402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10-12, днем 2-4 мороза.</a:t>
            </a:r>
          </a:p>
          <a:p>
            <a:pPr indent="180975" algn="ctr">
              <a:tabLst>
                <a:tab pos="180975" algn="l"/>
              </a:tabLst>
            </a:pP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0975" algn="l"/>
              </a:tabLs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 но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10-12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>
                <a:latin typeface="Times New Roman" pitchFamily="18" charset="0"/>
                <a:cs typeface="Times New Roman" pitchFamily="18" charset="0"/>
              </a:rPr>
              <a:t>Т. 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17342</TotalTime>
  <Words>585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5774</cp:revision>
  <cp:lastPrinted>2021-07-01T03:56:27Z</cp:lastPrinted>
  <dcterms:created xsi:type="dcterms:W3CDTF">2018-03-27T06:03:00Z</dcterms:created>
  <dcterms:modified xsi:type="dcterms:W3CDTF">2024-11-24T07:30:21Z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