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2233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Жел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ru-RU" altLang="ru-RU" sz="1200" b="1" dirty="0" smtClean="0">
              <a:latin typeface="Times New Roman" panose="02020603050405020304" pitchFamily="18" charset="0"/>
              <a:cs typeface="Times New Roman" panose="02020603050405020304"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солтүстік-шығыстан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765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3201581"/>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23474</TotalTime>
  <Words>630</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4341</cp:revision>
  <cp:lastPrinted>2021-07-01T03:56:27Z</cp:lastPrinted>
  <dcterms:created xsi:type="dcterms:W3CDTF">2018-03-27T06:03:00Z</dcterms:created>
  <dcterms:modified xsi:type="dcterms:W3CDTF">2024-11-24T07:53:03Z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