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3677089"/>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25 қарашаға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24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26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ru-RU" altLang="en-US"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49969937"/>
              </p:ext>
            </p:extLst>
          </p:nvPr>
        </p:nvGraphicFramePr>
        <p:xfrm>
          <a:off x="4887749" y="4178852"/>
          <a:ext cx="4781606" cy="1121979"/>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22664</TotalTime>
  <Words>556</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4294</cp:revision>
  <cp:lastPrinted>2021-07-01T07:38:07Z</cp:lastPrinted>
  <dcterms:created xsi:type="dcterms:W3CDTF">2018-03-27T06:03:00Z</dcterms:created>
  <dcterms:modified xsi:type="dcterms:W3CDTF">2024-11-24T08:35:49Z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