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2978236"/>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24 </a:t>
                      </a:r>
                      <a:r>
                        <a:rPr lang="ru-RU" altLang="zh-CN" sz="1200" b="1" i="1" baseline="0" dirty="0">
                          <a:solidFill>
                            <a:srgbClr val="002060"/>
                          </a:solidFill>
                          <a:latin typeface="Times New Roman" panose="02020603050405020304" pitchFamily="18" charset="0"/>
                          <a:cs typeface="Times New Roman" panose="02020603050405020304" pitchFamily="18" charset="0"/>
                        </a:rPr>
                        <a:t>қараша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24 </a:t>
            </a:r>
            <a:r>
              <a:rPr lang="kk-KZ" sz="1100" b="1" dirty="0">
                <a:latin typeface="Times New Roman" panose="02020603050405020304" pitchFamily="18" charset="0"/>
                <a:cs typeface="Times New Roman" panose="02020603050405020304" pitchFamily="18" charset="0"/>
              </a:rPr>
              <a:t>қараша</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73656497"/>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3809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0.762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25</a:t>
            </a:r>
            <a:r>
              <a:rPr lang="ru-RU" sz="1100" b="1" kern="1400" dirty="0">
                <a:latin typeface="Times New Roman" panose="02020603050405020304" pitchFamily="18" charset="0"/>
                <a:cs typeface="Times New Roman" panose="02020603050405020304" pitchFamily="18" charset="0"/>
              </a:rPr>
              <a:t> қарашаға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24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20-ден 25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a:t>
            </a:r>
            <a:r>
              <a:rPr lang="kk-KZ" sz="1100" dirty="0">
                <a:latin typeface="Times New Roman" panose="02020603050405020304" pitchFamily="18" charset="0"/>
                <a:cs typeface="Times New Roman" panose="02020603050405020304" pitchFamily="18" charset="0"/>
              </a:rPr>
              <a:t>, жауын-шашынсыз. Тұман. Шығыстан жел соғады,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күші 3-8</a:t>
            </a:r>
            <a:r>
              <a:rPr lang="kk-KZ" sz="1100" dirty="0">
                <a:latin typeface="Times New Roman" panose="02020603050405020304" pitchFamily="18" charset="0"/>
                <a:cs typeface="Times New Roman" panose="02020603050405020304" pitchFamily="18" charset="0"/>
              </a:rPr>
              <a:t> м/с. Ауа температурасы </a:t>
            </a:r>
            <a:r>
              <a:rPr lang="kk-KZ" sz="1100">
                <a:latin typeface="Times New Roman" panose="02020603050405020304" pitchFamily="18" charset="0"/>
                <a:cs typeface="Times New Roman" panose="02020603050405020304" pitchFamily="18" charset="0"/>
              </a:rPr>
              <a:t>түнде 12-14, күндіз 4-6 </a:t>
            </a:r>
            <a:r>
              <a:rPr lang="kk-KZ" sz="1100" dirty="0">
                <a:latin typeface="Times New Roman" panose="02020603050405020304" pitchFamily="18" charset="0"/>
                <a:cs typeface="Times New Roman" panose="02020603050405020304" pitchFamily="18" charset="0"/>
              </a:rPr>
              <a:t>аяз.</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ru-RU" sz="1100" b="1" kern="1400" dirty="0">
                <a:latin typeface="Times New Roman" panose="02020603050405020304" pitchFamily="18" charset="0"/>
                <a:cs typeface="Times New Roman" panose="02020603050405020304" pitchFamily="18" charset="0"/>
              </a:rPr>
              <a:t>26 қарашаға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25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20-ден 26 </a:t>
            </a:r>
            <a:r>
              <a:rPr lang="ru-RU" sz="1100" b="1" kern="1400" dirty="0">
                <a:solidFill>
                  <a:prstClr val="black"/>
                </a:solidFill>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a:t>
            </a:r>
            <a:r>
              <a:rPr lang="kk-KZ" sz="1100" dirty="0">
                <a:latin typeface="Times New Roman" panose="02020603050405020304" pitchFamily="18" charset="0"/>
                <a:cs typeface="Times New Roman" panose="02020603050405020304" pitchFamily="18" charset="0"/>
              </a:rPr>
              <a:t>жауын-шашынсыз. Шығыстан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3</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-8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13-15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25 </a:t>
            </a:r>
            <a:r>
              <a:rPr lang="ru-RU" sz="1100" dirty="0">
                <a:solidFill>
                  <a:prstClr val="black"/>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түнде 26 </a:t>
            </a:r>
            <a:r>
              <a:rPr lang="ru-RU" sz="1100" dirty="0">
                <a:solidFill>
                  <a:prstClr val="black"/>
                </a:solidFill>
                <a:latin typeface="Times New Roman" panose="02020603050405020304" pitchFamily="18" charset="0"/>
                <a:cs typeface="Times New Roman" panose="02020603050405020304" pitchFamily="18" charset="0"/>
              </a:rPr>
              <a:t>қарашада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жиналу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көтеріңкі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Седелева Н.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966419117"/>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4583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34824</TotalTime>
  <Words>603</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5667</cp:revision>
  <cp:lastPrinted>2023-01-16T10:13:34Z</cp:lastPrinted>
  <dcterms:created xsi:type="dcterms:W3CDTF">2018-03-27T06:03:00Z</dcterms:created>
  <dcterms:modified xsi:type="dcterms:W3CDTF">2024-11-24T06:36:57Z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