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947261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013199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127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484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7-12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25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en-US" sz="1200" dirty="0" smtClean="0">
                <a:solidFill>
                  <a:schemeClr val="tx1"/>
                </a:solidFill>
                <a:latin typeface="Times New Roman" pitchFamily="18" charset="0"/>
                <a:cs typeface="Times New Roman" pitchFamily="18" charset="0"/>
              </a:rPr>
              <a:t>2</a:t>
            </a:r>
            <a:r>
              <a:rPr lang="kk-KZ" sz="1200" dirty="0">
                <a:solidFill>
                  <a:schemeClr val="tx1"/>
                </a:solidFill>
                <a:latin typeface="Times New Roman" pitchFamily="18" charset="0"/>
                <a:cs typeface="Times New Roman" pitchFamily="18" charset="0"/>
              </a:rPr>
              <a:t>6</a:t>
            </a:r>
            <a:r>
              <a:rPr lang="kk-KZ"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4014891835"/>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1" dirty="0" err="1" smtClean="0">
                            <a:latin typeface="Times New Roman" panose="02020603050405020304" pitchFamily="18" charset="0"/>
                            <a:cs typeface="Times New Roman" panose="02020603050405020304" pitchFamily="18" charset="0"/>
                          </a:rPr>
                          <a:t>Бақытжан</a:t>
                        </a:r>
                        <a:r>
                          <a:rPr lang="ru-RU" altLang="x-none" sz="800" b="1" baseline="0" dirty="0" smtClean="0">
                            <a:latin typeface="Times New Roman" panose="02020603050405020304" pitchFamily="18" charset="0"/>
                            <a:cs typeface="Times New Roman" panose="02020603050405020304" pitchFamily="18" charset="0"/>
                          </a:rPr>
                          <a:t> Н.</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14997</TotalTime>
  <Words>546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3349</cp:revision>
  <cp:lastPrinted>2021-07-01T07:38:07Z</cp:lastPrinted>
  <dcterms:created xsi:type="dcterms:W3CDTF">2018-03-27T06:03:00Z</dcterms:created>
  <dcterms:modified xsi:type="dcterms:W3CDTF">2024-11-24T06:31:37Z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