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870" y="6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24</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289719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608512"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25</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3-8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10-12, күндіз 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smtClean="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3-8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altLang="ru-RU" sz="1100" dirty="0" smtClean="0">
                <a:solidFill>
                  <a:srgbClr val="000000"/>
                </a:solidFill>
                <a:latin typeface="Times New Roman" pitchFamily="18" charset="0"/>
                <a:cs typeface="Times New Roman" pitchFamily="18" charset="0"/>
              </a:rPr>
              <a:t>25 </a:t>
            </a:r>
            <a:r>
              <a:rPr lang="kk-KZ" altLang="ru-RU" sz="1100" dirty="0" smtClean="0">
                <a:solidFill>
                  <a:srgbClr val="000000"/>
                </a:solidFill>
                <a:latin typeface="Times New Roman" pitchFamily="18" charset="0"/>
                <a:cs typeface="Times New Roman" pitchFamily="18" charset="0"/>
              </a:rPr>
              <a:t>қарашада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smtClean="0">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altLang="ru-RU" sz="1100" dirty="0" smtClean="0">
                <a:solidFill>
                  <a:srgbClr val="000000"/>
                </a:solidFill>
                <a:latin typeface="Times New Roman" pitchFamily="18" charset="0"/>
                <a:cs typeface="Times New Roman" pitchFamily="18" charset="0"/>
              </a:rPr>
              <a:t>25 </a:t>
            </a:r>
            <a:r>
              <a:rPr lang="kk-KZ" altLang="ru-RU" sz="1100" dirty="0" smtClean="0">
                <a:solidFill>
                  <a:srgbClr val="000000"/>
                </a:solidFill>
                <a:latin typeface="Times New Roman" pitchFamily="18" charset="0"/>
                <a:cs typeface="Times New Roman" pitchFamily="18" charset="0"/>
              </a:rPr>
              <a:t>қарашада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dirty="0">
                <a:latin typeface="Times New Roman" pitchFamily="18" charset="0"/>
                <a:cs typeface="Times New Roman" pitchFamily="18" charset="0"/>
              </a:rPr>
              <a:t>Т. 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15684</TotalTime>
  <Words>546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5520</cp:revision>
  <cp:lastPrinted>2021-07-01T03:56:27Z</cp:lastPrinted>
  <dcterms:created xsi:type="dcterms:W3CDTF">2018-03-27T06:03:00Z</dcterms:created>
  <dcterms:modified xsi:type="dcterms:W3CDTF">2024-11-24T07:31:58Z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