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862648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solidFill>
                  <a:srgbClr val="FF0000"/>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547672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latin typeface="Times New Roman" panose="02020603050405020304" pitchFamily="18" charset="0"/>
                <a:cs typeface="Times New Roman" panose="02020603050405020304" pitchFamily="18" charset="0"/>
              </a:rPr>
              <a:t>Рахметова Ж.А./ </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23074</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4386</cp:revision>
  <cp:lastPrinted>2021-07-01T07:38:07Z</cp:lastPrinted>
  <dcterms:created xsi:type="dcterms:W3CDTF">2018-03-27T06:03:00Z</dcterms:created>
  <dcterms:modified xsi:type="dcterms:W3CDTF">2024-11-24T08:38:16Z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