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569112"/>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solidFill>
                  <a:srgbClr val="FF0000"/>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200" b="1"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itchFamily="18" charset="0"/>
                <a:cs typeface="Times New Roman" pitchFamily="18" charset="0"/>
                <a:sym typeface="+mn-ea"/>
              </a:rPr>
              <a:t>төмен</a:t>
            </a:r>
            <a:r>
              <a:rPr lang="kk-KZ"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864734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21233</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4308</cp:revision>
  <cp:lastPrinted>2021-07-01T03:56:27Z</cp:lastPrinted>
  <dcterms:created xsi:type="dcterms:W3CDTF">2018-03-27T06:03:00Z</dcterms:created>
  <dcterms:modified xsi:type="dcterms:W3CDTF">2024-11-24T08:38:11Z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