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60126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5637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облачность, 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Ветер юго-восточный 7-12 м/с. Температура воздуха ночью 3-5, днем 10-12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7-12 м/с. 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27574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3610</cp:revision>
  <cp:lastPrinted>2021-10-15T03:50:29Z</cp:lastPrinted>
  <dcterms:created xsi:type="dcterms:W3CDTF">2018-03-27T06:03:00Z</dcterms:created>
  <dcterms:modified xsi:type="dcterms:W3CDTF">2024-11-25T07:29:27Z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