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556496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северо-восточный, восточный 2-7 м/с. Температура воздуха ночью 5-7 мороза, днем 0-2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1-6 м/с. Температура воздуха 6-8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474744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./Проненко 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38631</TotalTime>
  <Words>589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5186</cp:revision>
  <cp:lastPrinted>2021-02-03T11:37:00Z</cp:lastPrinted>
  <dcterms:created xsi:type="dcterms:W3CDTF">2018-03-27T06:03:00Z</dcterms:created>
  <dcterms:modified xsi:type="dcterms:W3CDTF">2024-11-25T09:45:27Z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