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79119484"/>
              </p:ext>
            </p:extLst>
          </p:nvPr>
        </p:nvGraphicFramePr>
        <p:xfrm>
          <a:off x="307975" y="2471152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восточный 5-10 м/с. Температура воздуха ночью 6-8, днем 0-2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just"/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8353658"/>
              </p:ext>
            </p:extLst>
          </p:nvPr>
        </p:nvGraphicFramePr>
        <p:xfrm>
          <a:off x="5097016" y="4182756"/>
          <a:ext cx="4536504" cy="220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703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77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1.919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23897</TotalTime>
  <Words>643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4414</cp:revision>
  <cp:lastPrinted>2021-07-01T03:56:27Z</cp:lastPrinted>
  <dcterms:created xsi:type="dcterms:W3CDTF">2018-03-27T06:03:00Z</dcterms:created>
  <dcterms:modified xsi:type="dcterms:W3CDTF">2024-11-25T08:27:15Z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