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481745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3-5 мороза, 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177612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1263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233</cp:revision>
  <cp:lastPrinted>2021-07-01T03:56:27Z</cp:lastPrinted>
  <dcterms:created xsi:type="dcterms:W3CDTF">2024-09-22T07:48:17Z</dcterms:created>
  <dcterms:modified xsi:type="dcterms:W3CDTF">2024-11-25T08:26:38Z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