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F456ABB-69A1-4072-BB76-8BAA3410C93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723914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3C491-48BF-4B04-928F-55DE2FC5AC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42376-DCDF-4C28-B8BA-6747ED0068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F202B-6A72-44AF-AD1F-A747893D27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15D44-4592-4FA3-9475-0FD2BE9501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DDDC2-FDE8-437C-AA44-8618B6F7F4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8EDA1-D792-4EF7-BFD9-4CAB62ED8D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BBF7A-E6B3-411F-A582-7CA3098BD4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F4B22-8458-40E5-A449-C312BC68E2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1C30A-AEF2-467C-8260-56E4D2AAD3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80F7-5F8B-4A92-8834-F48116406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1071-038D-413A-BB4D-1F84CE515D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2BE7A2B-11D0-4EA6-981E-FF0D61DD05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330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25 ноября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26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25 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26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восточный 2</a:t>
            </a:r>
            <a:r>
              <a:rPr lang="kk-KZ" sz="1100" dirty="0" smtClean="0">
                <a:solidFill>
                  <a:schemeClr val="tx1"/>
                </a:solidFill>
              </a:rPr>
              <a:t>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9-11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27 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26 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27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юго-восточный </a:t>
            </a:r>
            <a:r>
              <a:rPr lang="ru-RU" sz="1100" dirty="0">
                <a:solidFill>
                  <a:schemeClr val="tx1"/>
                </a:solidFill>
              </a:rPr>
              <a:t>2-7 м/с. Температура воздуха 0-2 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47142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>
                  <a:solidFill>
                    <a:schemeClr val="tx1"/>
                  </a:solidFill>
                </a:rPr>
                <a:t>26 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27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25 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22727</TotalTime>
  <Words>766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5288</cp:revision>
  <cp:lastPrinted>2021-07-01T09:11:30Z</cp:lastPrinted>
  <dcterms:created xsi:type="dcterms:W3CDTF">2018-03-27T06:03:00Z</dcterms:created>
  <dcterms:modified xsi:type="dcterms:W3CDTF">2024-11-25T07:03:58Z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