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117459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м/с. Температура воздуха ночью 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1-3° мороза.</a:t>
            </a:r>
          </a:p>
          <a:p>
            <a:pPr lvl="0"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0319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67561" y="31507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66841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25946</TotalTime>
  <Words>678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4423</cp:revision>
  <cp:lastPrinted>2021-10-18T15:52:53Z</cp:lastPrinted>
  <dcterms:created xsi:type="dcterms:W3CDTF">2018-03-27T06:03:00Z</dcterms:created>
  <dcterms:modified xsi:type="dcterms:W3CDTF">2024-11-25T07:29:34Z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