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24998449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407420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юго-восточный 5-10 м/с. Температура воздуха ночью 2-4, днем 15-17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13918</TotalTime>
  <Words>623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3338</cp:revision>
  <cp:lastPrinted>2021-07-01T03:56:27Z</cp:lastPrinted>
  <dcterms:created xsi:type="dcterms:W3CDTF">2018-03-27T06:03:00Z</dcterms:created>
  <dcterms:modified xsi:type="dcterms:W3CDTF">2024-11-25T07:42:48Z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