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394460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ноября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4-6 тепла. </a:t>
            </a:r>
          </a:p>
          <a:p>
            <a:pPr algn="just"/>
            <a:r>
              <a:rPr lang="ru-RU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2-4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ноября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519890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22778</TotalTime>
  <Words>595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4302</cp:revision>
  <cp:lastPrinted>2021-07-01T03:56:27Z</cp:lastPrinted>
  <dcterms:created xsi:type="dcterms:W3CDTF">2018-03-27T06:03:00Z</dcterms:created>
  <dcterms:modified xsi:type="dcterms:W3CDTF">2024-11-25T08:25:53Z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