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86" d="100"/>
          <a:sy n="86" d="100"/>
        </p:scale>
        <p:origin x="84" y="28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5435474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330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ноября 2024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2732" y="268799"/>
            <a:ext cx="467263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26 ноября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ноября 2024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Малооблачно, без осадков. Ветер восточный 5-10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9-11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1-3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27 ноября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 ноября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ноября 2024 г. </a:t>
            </a:r>
          </a:p>
          <a:p>
            <a:pPr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Малооблачно, без осадков. Ветер восточный 7-12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11-13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84679924"/>
              </p:ext>
            </p:extLst>
          </p:nvPr>
        </p:nvGraphicFramePr>
        <p:xfrm>
          <a:off x="5024602" y="4408084"/>
          <a:ext cx="4691064" cy="206887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8023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548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1513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7143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1302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0.26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30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0.15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57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0.143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0.188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97016" y="2545824"/>
            <a:ext cx="465838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26, ночью 27 ноября октября 2024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года метеорологические условия будут способствовать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Р. Маркевич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24348</TotalTime>
  <Words>583</Words>
  <Application>Microsoft Office PowerPoint</Application>
  <PresentationFormat>Лист A4 (210x297 мм)</PresentationFormat>
  <Paragraphs>100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4311</cp:revision>
  <cp:lastPrinted>2021-07-01T03:56:27Z</cp:lastPrinted>
  <dcterms:created xsi:type="dcterms:W3CDTF">2018-03-27T06:03:00Z</dcterms:created>
  <dcterms:modified xsi:type="dcterms:W3CDTF">2024-11-25T08:14:42Z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