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0744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93213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7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59037425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1" dirty="0" err="1" smtClean="0">
                            <a:latin typeface="Times New Roman" panose="02020603050405020304" pitchFamily="18" charset="0"/>
                            <a:cs typeface="Times New Roman" panose="02020603050405020304" pitchFamily="18" charset="0"/>
                          </a:rPr>
                          <a:t>Тастаева</a:t>
                        </a:r>
                        <a:r>
                          <a:rPr lang="ru-RU" altLang="x-none" sz="800" b="1" baseline="0" smtClean="0">
                            <a:latin typeface="Times New Roman" panose="02020603050405020304" pitchFamily="18" charset="0"/>
                            <a:cs typeface="Times New Roman" panose="02020603050405020304" pitchFamily="18" charset="0"/>
                          </a:rPr>
                          <a:t> С.</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15001</TotalTime>
  <Words>547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3350</cp:revision>
  <cp:lastPrinted>2021-07-01T07:38:07Z</cp:lastPrinted>
  <dcterms:created xsi:type="dcterms:W3CDTF">2018-03-27T06:03:00Z</dcterms:created>
  <dcterms:modified xsi:type="dcterms:W3CDTF">2024-11-25T06:40:46Z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