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218637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суық</a:t>
            </a:r>
            <a:r>
              <a:rPr lang="kk-KZ" sz="1200" dirty="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жауын-шашынсыз.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6-8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577509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 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19783</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5038</cp:revision>
  <cp:lastPrinted>2021-07-01T07:38:07Z</cp:lastPrinted>
  <dcterms:created xsi:type="dcterms:W3CDTF">2018-03-27T06:03:00Z</dcterms:created>
  <dcterms:modified xsi:type="dcterms:W3CDTF">2024-11-25T09:44:29Z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