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00" d="100"/>
          <a:sy n="100" d="100"/>
        </p:scale>
        <p:origin x="-2574" y="-4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20154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330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571113"/>
              </p:ext>
            </p:extLst>
          </p:nvPr>
        </p:nvGraphicFramePr>
        <p:xfrm>
          <a:off x="5021088" y="4155260"/>
          <a:ext cx="4612432" cy="2287812"/>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41892">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1339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0,268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0,322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0,134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түстік-шығыстан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шығыстан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 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27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a:t>
            </a:r>
            <a:r>
              <a:rPr lang="kk-KZ" sz="1100" dirty="0" smtClean="0">
                <a:latin typeface="Times New Roman" panose="02020603050405020304" pitchFamily="18" charset="0"/>
                <a:cs typeface="Times New Roman" panose="02020603050405020304" pitchFamily="18" charset="0"/>
              </a:rPr>
              <a:t>-10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a:t>
            </a:r>
            <a:r>
              <a:rPr lang="ru-RU" sz="1100" dirty="0" smtClean="0">
                <a:latin typeface="Times New Roman" pitchFamily="18" charset="0"/>
                <a:cs typeface="Times New Roman" pitchFamily="18" charset="0"/>
              </a:rPr>
              <a:t>-4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28257</TotalTime>
  <Words>565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5570</cp:revision>
  <cp:lastPrinted>2021-07-01T03:56:27Z</cp:lastPrinted>
  <dcterms:created xsi:type="dcterms:W3CDTF">2018-03-27T06:03:00Z</dcterms:created>
  <dcterms:modified xsi:type="dcterms:W3CDTF">2024-11-25T06:47:10Z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