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566"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12071488"/>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№330 КҮНДЕЛІКТІ</a:t>
                      </a:r>
                    </a:p>
                    <a:p>
                      <a:pPr lvl="0" algn="ctr" eaLnBrk="1" hangingPunct="1">
                        <a:buNone/>
                      </a:pPr>
                      <a:endParaRPr lang="ru-RU" altLang="x-none" sz="1600" b="0"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14722" y="115888"/>
            <a:ext cx="4838877" cy="2492990"/>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26 </a:t>
            </a:r>
            <a:r>
              <a:rPr lang="kk-KZ" altLang="ru-RU" sz="1200" b="1" dirty="0">
                <a:latin typeface="Times New Roman" panose="02020603050405020304" pitchFamily="18" charset="0"/>
                <a:cs typeface="Times New Roman" panose="02020603050405020304" pitchFamily="18" charset="0"/>
              </a:rPr>
              <a:t>қарашаға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26 </a:t>
            </a:r>
            <a:r>
              <a:rPr lang="kk-KZ" altLang="ru-RU" sz="1200" b="1" dirty="0">
                <a:latin typeface="Times New Roman" panose="02020603050405020304" pitchFamily="18" charset="0"/>
                <a:cs typeface="Times New Roman" panose="02020603050405020304" pitchFamily="18" charset="0"/>
              </a:rPr>
              <a:t>қараша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шығыстан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5-10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3-5 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0-2 градус </a:t>
            </a:r>
            <a:r>
              <a:rPr lang="ru-RU" sz="1200" dirty="0" err="1">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pPr algn="just"/>
            <a:endParaRPr lang="ru-RU" sz="1200"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27 </a:t>
            </a:r>
            <a:r>
              <a:rPr lang="kk-KZ" altLang="ru-RU" sz="1200" b="1" dirty="0">
                <a:latin typeface="Times New Roman" panose="02020603050405020304" pitchFamily="18" charset="0"/>
                <a:cs typeface="Times New Roman" panose="02020603050405020304" pitchFamily="18" charset="0"/>
              </a:rPr>
              <a:t>қарашаға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26 </a:t>
            </a:r>
            <a:r>
              <a:rPr lang="kk-KZ" sz="1200" b="1" dirty="0">
                <a:latin typeface="Times New Roman" panose="02020603050405020304" pitchFamily="18" charset="0"/>
                <a:cs typeface="Times New Roman" panose="02020603050405020304" pitchFamily="18" charset="0"/>
              </a:rPr>
              <a:t>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27 </a:t>
            </a:r>
            <a:r>
              <a:rPr lang="kk-KZ" sz="1200" b="1" dirty="0">
                <a:latin typeface="Times New Roman" panose="02020603050405020304" pitchFamily="18" charset="0"/>
                <a:cs typeface="Times New Roman" panose="02020603050405020304" pitchFamily="18" charset="0"/>
              </a:rPr>
              <a:t>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endParaRPr lang="ru-RU" sz="1200" dirty="0">
              <a:latin typeface="Times New Roman" panose="02020603050405020304" pitchFamily="18" charset="0"/>
              <a:cs typeface="Times New Roman" panose="02020603050405020304" pitchFamily="18" charset="0"/>
            </a:endParaRPr>
          </a:p>
          <a:p>
            <a:pPr indent="182563"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Шығыстан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a:latin typeface="Times New Roman" panose="02020603050405020304" pitchFamily="18" charset="0"/>
                <a:cs typeface="Times New Roman" panose="02020603050405020304" pitchFamily="18" charset="0"/>
              </a:rPr>
              <a:t> </a:t>
            </a:r>
            <a:r>
              <a:rPr lang="ru-RU" sz="1200" smtClean="0">
                <a:latin typeface="Times New Roman" panose="02020603050405020304" pitchFamily="18" charset="0"/>
                <a:cs typeface="Times New Roman" panose="02020603050405020304" pitchFamily="18" charset="0"/>
              </a:rPr>
              <a:t>7-12 </a:t>
            </a:r>
            <a:r>
              <a:rPr lang="ru-RU" sz="1200" dirty="0" smtClean="0">
                <a:latin typeface="Times New Roman" panose="02020603050405020304" pitchFamily="18" charset="0"/>
                <a:cs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4-6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a:p>
            <a:pPr indent="182563" algn="just"/>
            <a:endParaRPr lang="ru-RU" sz="1200" dirty="0" smtClean="0">
              <a:latin typeface="Times New Roman" panose="02020603050405020304" pitchFamily="18" charset="0"/>
              <a:cs typeface="Times New Roman" panose="02020603050405020304" pitchFamily="18" charset="0"/>
              <a:sym typeface="+mn-ea"/>
            </a:endParaRPr>
          </a:p>
          <a:p>
            <a:pPr lvl="0" indent="182563" algn="just"/>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25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94524" y="2348410"/>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 </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146330142"/>
              </p:ext>
            </p:extLst>
          </p:nvPr>
        </p:nvGraphicFramePr>
        <p:xfrm>
          <a:off x="5027448" y="4173056"/>
          <a:ext cx="4667576" cy="162727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0807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0.263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a:latin typeface="Times New Roman" panose="02020603050405020304" pitchFamily="18" charset="0"/>
                <a:cs typeface="Times New Roman" panose="02020603050405020304" pitchFamily="18" charset="0"/>
              </a:rPr>
              <a:t>Майған А.Т</a:t>
            </a:r>
            <a:r>
              <a:rPr lang="kk-KZ" altLang="ru-RU" sz="1200" b="1" i="1" dirty="0" smtClean="0">
                <a:latin typeface="Times New Roman" panose="02020603050405020304" pitchFamily="18" charset="0"/>
                <a:cs typeface="Times New Roman" panose="02020603050405020304" pitchFamily="18" charset="0"/>
              </a:rPr>
              <a:t>./ </a:t>
            </a:r>
            <a:r>
              <a:rPr lang="kk-KZ" altLang="ru-RU" sz="1200" b="1" i="1" dirty="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21796</TotalTime>
  <Words>504</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4220</cp:revision>
  <cp:lastPrinted>2021-07-01T07:38:07Z</cp:lastPrinted>
  <dcterms:created xsi:type="dcterms:W3CDTF">2018-03-27T06:03:00Z</dcterms:created>
  <dcterms:modified xsi:type="dcterms:W3CDTF">2024-11-25T08:26:23Z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