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330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26 </a:t>
            </a:r>
            <a:r>
              <a:rPr lang="kk-KZ" altLang="ru-RU" sz="1200" b="1" dirty="0" smtClean="0">
                <a:latin typeface="Times New Roman" pitchFamily="18" charset="0"/>
                <a:ea typeface="Times New Roman KZ" pitchFamily="18" charset="0"/>
                <a:cs typeface="Times New Roman" pitchFamily="18" charset="0"/>
              </a:rPr>
              <a:t>қараша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25 </a:t>
            </a:r>
            <a:r>
              <a:rPr lang="ru-RU" sz="1050" b="1" dirty="0" err="1"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ru-RU" sz="1050" b="1" dirty="0" smtClean="0">
                <a:latin typeface="Times New Roman" pitchFamily="18" charset="0"/>
                <a:cs typeface="Times New Roman" pitchFamily="18" charset="0"/>
              </a:rPr>
              <a:t>26</a:t>
            </a:r>
            <a:r>
              <a:rPr lang="kk-KZ" alt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Оң</a:t>
            </a:r>
            <a:r>
              <a:rPr lang="kk-KZ" sz="1200" dirty="0" smtClean="0">
                <a:latin typeface="Times New Roman KZ" pitchFamily="18" charset="0"/>
                <a:ea typeface="Times New Roman KZ" pitchFamily="18" charset="0"/>
              </a:rPr>
              <a:t>түстік-шығыстан </a:t>
            </a:r>
            <a:r>
              <a:rPr lang="kk-KZ" sz="1200" dirty="0" smtClean="0">
                <a:latin typeface="Times New Roman KZ" pitchFamily="18" charset="0"/>
                <a:ea typeface="Times New Roman KZ" pitchFamily="18" charset="0"/>
              </a:rPr>
              <a:t>ж</a:t>
            </a:r>
            <a:r>
              <a:rPr lang="kk-KZ" sz="1200" dirty="0" smtClean="0">
                <a:latin typeface="Times New Roman" pitchFamily="18" charset="0"/>
                <a:cs typeface="Times New Roman" pitchFamily="18" charset="0"/>
              </a:rPr>
              <a:t>ел соғады, күші 3-8 м/с. Ауа температурасы түнде 7-9 градус аяз, күндіз </a:t>
            </a:r>
            <a:r>
              <a:rPr lang="kk-KZ" sz="1200" dirty="0" smtClean="0">
                <a:latin typeface="Times New Roman" pitchFamily="18" charset="0"/>
                <a:cs typeface="Times New Roman" pitchFamily="18" charset="0"/>
              </a:rPr>
              <a:t>7-9</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27 </a:t>
            </a:r>
            <a:r>
              <a:rPr lang="kk-KZ" altLang="ru-RU" sz="1200" b="1" dirty="0" smtClean="0">
                <a:latin typeface="Times New Roman" pitchFamily="18" charset="0"/>
                <a:ea typeface="Times New Roman KZ" pitchFamily="18" charset="0"/>
                <a:cs typeface="Times New Roman" pitchFamily="18" charset="0"/>
              </a:rPr>
              <a:t>қараша</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26</a:t>
            </a:r>
            <a:r>
              <a:rPr lang="kk-KZ" alt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a:t>
            </a:r>
            <a:r>
              <a:rPr lang="ru-RU" sz="1050" b="1" dirty="0" smtClean="0">
                <a:latin typeface="Times New Roman" pitchFamily="18" charset="0"/>
                <a:ea typeface="Times New Roman KZ" pitchFamily="18" charset="0"/>
                <a:cs typeface="Times New Roman" pitchFamily="18" charset="0"/>
              </a:rPr>
              <a:t>27 </a:t>
            </a:r>
            <a:r>
              <a:rPr lang="kk-KZ" altLang="ru-RU" sz="1050" b="1" dirty="0"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Оңтүстік-шығыстан ж</a:t>
            </a:r>
            <a:r>
              <a:rPr lang="kk-KZ" sz="1200" dirty="0" smtClean="0">
                <a:latin typeface="Times New Roman" pitchFamily="18" charset="0"/>
                <a:cs typeface="Times New Roman" pitchFamily="18" charset="0"/>
              </a:rPr>
              <a:t>ел </a:t>
            </a:r>
            <a:r>
              <a:rPr lang="kk-KZ" sz="1200" dirty="0" smtClean="0">
                <a:latin typeface="Times New Roman" pitchFamily="18" charset="0"/>
                <a:cs typeface="Times New Roman" pitchFamily="18" charset="0"/>
              </a:rPr>
              <a:t>соғады, күші 3-8 м/с. Ауа температурасы 6-8 градус аяз.</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26</a:t>
            </a:r>
            <a:r>
              <a:rPr lang="kk-KZ"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itchFamily="18" charset="0"/>
                <a:ea typeface="Times New Roman KZ" pitchFamily="18" charset="0"/>
                <a:cs typeface="Times New Roman" pitchFamily="18" charset="0"/>
              </a:rPr>
              <a:t>қараша</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27 </a:t>
            </a:r>
            <a:r>
              <a:rPr lang="kk-KZ" sz="1200" dirty="0" smtClean="0">
                <a:solidFill>
                  <a:schemeClr val="tx1"/>
                </a:solidFill>
                <a:latin typeface="Times New Roman" panose="02020603050405020304" pitchFamily="18" charset="0"/>
                <a:cs typeface="Times New Roman" panose="02020603050405020304" pitchFamily="18" charset="0"/>
              </a:rPr>
              <a:t>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қараша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395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75</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0,14</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1380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dirty="0" smtClean="0">
                          <a:latin typeface="Times New Roman KZ" pitchFamily="18" charset="0"/>
                          <a:ea typeface="Times New Roman KZ" pitchFamily="18" charset="0"/>
                        </a:rPr>
                        <a:t>0,02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20025</TotalTime>
  <Words>538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4623</cp:revision>
  <cp:lastPrinted>2021-07-01T03:56:27Z</cp:lastPrinted>
  <dcterms:created xsi:type="dcterms:W3CDTF">2018-03-27T06:03:00Z</dcterms:created>
  <dcterms:modified xsi:type="dcterms:W3CDTF">2024-11-25T08:10:30Z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