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341899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олтүстік-шығыстан, шығыстан соғады,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12-14°, күндіз 2-4° 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122" y="235191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26714"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6186363"/>
              </p:ext>
            </p:extLst>
          </p:nvPr>
        </p:nvGraphicFramePr>
        <p:xfrm>
          <a:off x="4926714" y="4246831"/>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20149</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4125</cp:revision>
  <cp:lastPrinted>2021-07-01T03:56:27Z</cp:lastPrinted>
  <dcterms:created xsi:type="dcterms:W3CDTF">2018-03-27T06:03:00Z</dcterms:created>
  <dcterms:modified xsi:type="dcterms:W3CDTF">2024-11-25T07:31:41Z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