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39436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 Жел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10-12°, күндіз 1-3° аяз.</a:t>
            </a:r>
            <a:endParaRPr lang="ru-RU" altLang="ru-RU" sz="1200" b="1" dirty="0" smtClean="0">
              <a:latin typeface="Times New Roman" panose="02020603050405020304" pitchFamily="18" charset="0"/>
              <a:cs typeface="Times New Roman" panose="02020603050405020304" pitchFamily="18" charset="0"/>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солтүстік-шығыстан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10-12°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17656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52895" y="3124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3671850"/>
              </p:ext>
            </p:extLst>
          </p:nvPr>
        </p:nvGraphicFramePr>
        <p:xfrm>
          <a:off x="50420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23476</TotalTime>
  <Words>630</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4344</cp:revision>
  <cp:lastPrinted>2021-07-01T03:56:27Z</cp:lastPrinted>
  <dcterms:created xsi:type="dcterms:W3CDTF">2018-03-27T06:03:00Z</dcterms:created>
  <dcterms:modified xsi:type="dcterms:W3CDTF">2024-11-25T07:30:11Z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