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2130" y="108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69046561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331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ноября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65002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ноября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0955" y="112564"/>
            <a:ext cx="490447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ноября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юго-восточный, восточный 5-10 м/с. Температура воздуха ночью 7-9 мороза, днем 1 мороза-1 тепла.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28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27 ноября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28 ноября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юго-восточный, восточный 7-12 м/с. Температура воздуха ночью 9-11 мороза. </a:t>
            </a:r>
          </a:p>
          <a:p>
            <a:pPr lvl="0" algn="just"/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0307461"/>
              </p:ext>
            </p:extLst>
          </p:nvPr>
        </p:nvGraphicFramePr>
        <p:xfrm>
          <a:off x="4953000" y="4094578"/>
          <a:ext cx="4643470" cy="20482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21382</TotalTime>
  <Words>602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4300</cp:revision>
  <cp:lastPrinted>2021-07-01T03:56:27Z</cp:lastPrinted>
  <dcterms:created xsi:type="dcterms:W3CDTF">2018-03-27T06:03:00Z</dcterms:created>
  <dcterms:modified xsi:type="dcterms:W3CDTF">2024-11-26T08:03:00Z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