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2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731635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восточный, юго-восточный 1-6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днем 1-3°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0319" y="2083408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67561" y="315072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283376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25960</TotalTime>
  <Words>685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4427</cp:revision>
  <cp:lastPrinted>2021-10-18T15:52:53Z</cp:lastPrinted>
  <dcterms:created xsi:type="dcterms:W3CDTF">2018-03-27T06:03:00Z</dcterms:created>
  <dcterms:modified xsi:type="dcterms:W3CDTF">2024-11-26T07:43:58Z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