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105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842099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9798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северо-восточный, восточный 7-12 м/с. Температура воздуха ночью 4-6 мороза, днем 0-2 тепла.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28152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5168</cp:revision>
  <cp:lastPrinted>2021-07-01T03:56:27Z</cp:lastPrinted>
  <dcterms:created xsi:type="dcterms:W3CDTF">2018-03-27T06:03:00Z</dcterms:created>
  <dcterms:modified xsi:type="dcterms:W3CDTF">2024-11-26T06:14:49Z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