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371417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331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0-5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6-8, днем 0-2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Ясно, без осадков. Ветер 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4474744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136131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16763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38633</TotalTime>
  <Words>586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5188</cp:revision>
  <cp:lastPrinted>2021-02-03T11:37:00Z</cp:lastPrinted>
  <dcterms:created xsi:type="dcterms:W3CDTF">2018-03-27T06:03:00Z</dcterms:created>
  <dcterms:modified xsi:type="dcterms:W3CDTF">2024-11-26T09:40:01Z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