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1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249984493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331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ноябрь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6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оябрь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2024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24074200"/>
              </p:ext>
            </p:extLst>
          </p:nvPr>
        </p:nvGraphicFramePr>
        <p:xfrm>
          <a:off x="5012783" y="383046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3,55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оября</a:t>
            </a:r>
            <a:endParaRPr lang="ru-RU" altLang="ru-RU" sz="13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26 ноября 2024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ноября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без осадков. Ветер юго-восточный 5-10 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3-5,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днем 16-18 тепла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28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ноября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27 ноября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28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ноября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юго-восточный 5-10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3-5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ноября,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8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ноября 2024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11126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Нурлыбаева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13920</TotalTime>
  <Words>615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3340</cp:revision>
  <cp:lastPrinted>2021-07-01T03:56:27Z</cp:lastPrinted>
  <dcterms:created xsi:type="dcterms:W3CDTF">2018-03-27T06:03:00Z</dcterms:created>
  <dcterms:modified xsi:type="dcterms:W3CDTF">2024-11-26T07:26:46Z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