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2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9970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8657" y="2107484"/>
            <a:ext cx="466315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1643" y="327392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6241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21645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4105</cp:revision>
  <cp:lastPrinted>2021-07-01T03:56:27Z</cp:lastPrinted>
  <dcterms:created xsi:type="dcterms:W3CDTF">2018-03-27T06:03:00Z</dcterms:created>
  <dcterms:modified xsi:type="dcterms:W3CDTF">2024-11-26T07:58:21Z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