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2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83590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шығыстан, 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1-6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10-12°, күндіз 1-3° аяз</a:t>
            </a:r>
            <a:r>
              <a:rPr lang="kk-KZ" sz="1200" dirty="0" smtClean="0">
                <a:solidFill>
                  <a:prstClr val="black"/>
                </a:solidFill>
                <a:latin typeface="Times New Roman" pitchFamily="18" charset="0"/>
                <a:cs typeface="Times New Roman" pitchFamily="18" charset="0"/>
              </a:rPr>
              <a:t>.</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солтүстік-шығыстан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10-12°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5122" y="217656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52895" y="3124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9634043"/>
              </p:ext>
            </p:extLst>
          </p:nvPr>
        </p:nvGraphicFramePr>
        <p:xfrm>
          <a:off x="504200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23479</TotalTime>
  <Words>638</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4347</cp:revision>
  <cp:lastPrinted>2021-07-01T03:56:27Z</cp:lastPrinted>
  <dcterms:created xsi:type="dcterms:W3CDTF">2018-03-27T06:03:00Z</dcterms:created>
  <dcterms:modified xsi:type="dcterms:W3CDTF">2024-11-26T07:42:00Z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