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35367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Күн ашық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күндіз 0-2 градус </a:t>
            </a:r>
            <a:r>
              <a:rPr lang="kk-KZ" sz="1200" dirty="0" smtClean="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p>
          <a:p>
            <a:pPr algn="ctr"/>
            <a:r>
              <a:rPr lang="kk-KZ"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жауын-шашынсыз.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247236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4769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19786</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5040</cp:revision>
  <cp:lastPrinted>2021-07-01T07:38:07Z</cp:lastPrinted>
  <dcterms:created xsi:type="dcterms:W3CDTF">2018-03-27T06:03:00Z</dcterms:created>
  <dcterms:modified xsi:type="dcterms:W3CDTF">2024-11-26T09:42:04Z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