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72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920468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31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шығыстан, оң</a:t>
            </a:r>
            <a:r>
              <a:rPr lang="kk-KZ" sz="1200" dirty="0" smtClean="0">
                <a:solidFill>
                  <a:prstClr val="black"/>
                </a:solidFill>
                <a:latin typeface="Times New Roman" pitchFamily="18" charset="0"/>
                <a:cs typeface="Times New Roman" pitchFamily="18" charset="0"/>
              </a:rPr>
              <a:t>түстік-шығыстан соғады</a:t>
            </a:r>
            <a:r>
              <a:rPr lang="kk-KZ" sz="1200" dirty="0" smtClean="0">
                <a:solidFill>
                  <a:prstClr val="black"/>
                </a:solidFill>
                <a:latin typeface="Times New Roman" pitchFamily="18" charset="0"/>
                <a:cs typeface="Times New Roman" pitchFamily="18" charset="0"/>
              </a:rPr>
              <a:t>, күші 1-6 </a:t>
            </a:r>
            <a:r>
              <a:rPr lang="ru-RU" sz="1200" dirty="0" smtClean="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smtClean="0">
                <a:solidFill>
                  <a:prstClr val="black"/>
                </a:solidFill>
                <a:latin typeface="Times New Roman" pitchFamily="18" charset="0"/>
                <a:cs typeface="Times New Roman" pitchFamily="18" charset="0"/>
              </a:rPr>
              <a:t>күндіз 2-4° аяз.</a:t>
            </a:r>
          </a:p>
          <a:p>
            <a:pPr lvl="0" indent="185738" algn="just"/>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27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Аздаған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 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43122" y="235191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a:solidFill>
                  <a:prstClr val="black"/>
                </a:solidFill>
                <a:latin typeface="Times New Roman" panose="02020603050405020304" pitchFamily="18" charset="0"/>
                <a:cs typeface="Times New Roman" panose="02020603050405020304" pitchFamily="18" charset="0"/>
              </a:rPr>
              <a:t>қараша</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26714" y="32905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2772219"/>
              </p:ext>
            </p:extLst>
          </p:nvPr>
        </p:nvGraphicFramePr>
        <p:xfrm>
          <a:off x="4926714" y="4246831"/>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1961" y="5842357"/>
            <a:ext cx="4684771"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20149</TotalTime>
  <Words>570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4128</cp:revision>
  <cp:lastPrinted>2021-07-01T03:56:27Z</cp:lastPrinted>
  <dcterms:created xsi:type="dcterms:W3CDTF">2018-03-27T06:03:00Z</dcterms:created>
  <dcterms:modified xsi:type="dcterms:W3CDTF">2024-11-26T07:58:12Z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