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6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26</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547747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27</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Оңтүстік-шығыстан </a:t>
            </a:r>
            <a:r>
              <a:rPr lang="kk-KZ" sz="1100" dirty="0">
                <a:latin typeface="Times New Roman" pitchFamily="18" charset="0"/>
                <a:cs typeface="Times New Roman" pitchFamily="18" charset="0"/>
              </a:rPr>
              <a:t>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a:t>
            </a:r>
            <a:r>
              <a:rPr lang="kk-KZ"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28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5-10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27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a:solidFill>
                  <a:srgbClr val="000000"/>
                </a:solidFill>
                <a:latin typeface="Times New Roman" pitchFamily="18" charset="0"/>
                <a:cs typeface="Times New Roman" pitchFamily="18" charset="0"/>
              </a:rPr>
              <a:t>27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15688</TotalTime>
  <Words>544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5527</cp:revision>
  <cp:lastPrinted>2021-07-01T03:56:27Z</cp:lastPrinted>
  <dcterms:created xsi:type="dcterms:W3CDTF">2018-03-27T06:03:00Z</dcterms:created>
  <dcterms:modified xsi:type="dcterms:W3CDTF">2024-11-26T06:54:25Z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