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566" y="21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12071488"/>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№331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14722" y="115888"/>
            <a:ext cx="4838877" cy="267765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a:latin typeface="Times New Roman" panose="02020603050405020304" pitchFamily="18" charset="0"/>
                <a:cs typeface="Times New Roman" panose="02020603050405020304" pitchFamily="18" charset="0"/>
              </a:rPr>
              <a:t>27 қарашаға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26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27 қараша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Ш</a:t>
            </a:r>
            <a:r>
              <a:rPr lang="ru-RU" sz="1200" dirty="0" err="1" smtClean="0">
                <a:latin typeface="Times New Roman" panose="02020603050405020304" pitchFamily="18" charset="0"/>
                <a:cs typeface="Times New Roman" panose="02020603050405020304" pitchFamily="18" charset="0"/>
              </a:rPr>
              <a:t>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a:t>
            </a:r>
            <a:r>
              <a:rPr lang="ru-RU" sz="1200" dirty="0" smtClean="0">
                <a:latin typeface="Times New Roman" panose="02020603050405020304" pitchFamily="18" charset="0"/>
                <a:cs typeface="Times New Roman" panose="02020603050405020304" pitchFamily="18" charset="0"/>
              </a:rPr>
              <a:t>-12 </a:t>
            </a:r>
            <a:r>
              <a:rPr lang="ru-RU" sz="1200" dirty="0" smtClean="0">
                <a:latin typeface="Times New Roman" panose="02020603050405020304" pitchFamily="18" charset="0"/>
                <a:cs typeface="Times New Roman" panose="02020603050405020304" pitchFamily="18" charset="0"/>
              </a:rPr>
              <a:t>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4-6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pPr algn="just"/>
            <a:endParaRPr lang="ru-RU" sz="1200" dirty="0" smtClean="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28 қарашаға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27 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28 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endParaRPr lang="ru-RU" sz="1200" dirty="0">
              <a:latin typeface="Times New Roman" panose="02020603050405020304" pitchFamily="18" charset="0"/>
              <a:cs typeface="Times New Roman" panose="02020603050405020304" pitchFamily="18" charset="0"/>
            </a:endParaRPr>
          </a:p>
          <a:p>
            <a:pPr indent="182563"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4-6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a:p>
            <a:pPr indent="182563" algn="just"/>
            <a:endParaRPr lang="ru-RU" sz="1200" dirty="0" smtClean="0">
              <a:latin typeface="Times New Roman" panose="02020603050405020304" pitchFamily="18" charset="0"/>
              <a:cs typeface="Times New Roman" panose="02020603050405020304" pitchFamily="18" charset="0"/>
              <a:sym typeface="+mn-ea"/>
            </a:endParaRPr>
          </a:p>
          <a:p>
            <a:pPr lvl="0" indent="182563" algn="just"/>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26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94524" y="2348410"/>
            <a:ext cx="4848569" cy="830997"/>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көтеріңкі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 </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52214631"/>
              </p:ext>
            </p:extLst>
          </p:nvPr>
        </p:nvGraphicFramePr>
        <p:xfrm>
          <a:off x="5027448" y="4173056"/>
          <a:ext cx="4667576" cy="162727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0807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602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a:latin typeface="Times New Roman" panose="02020603050405020304" pitchFamily="18" charset="0"/>
                <a:cs typeface="Times New Roman" panose="02020603050405020304" pitchFamily="18" charset="0"/>
              </a:rPr>
              <a:t>Жайнакова З.Ж./ 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21801</TotalTime>
  <Words>506</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4223</cp:revision>
  <cp:lastPrinted>2021-07-01T07:38:07Z</cp:lastPrinted>
  <dcterms:created xsi:type="dcterms:W3CDTF">2018-03-27T06:03:00Z</dcterms:created>
  <dcterms:modified xsi:type="dcterms:W3CDTF">2024-11-26T08:17:24Z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