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456ABB-69A1-4072-BB76-8BAA3410C9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23914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C491-48BF-4B04-928F-55DE2FC5AC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2376-DCDF-4C28-B8BA-6747ED006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202B-6A72-44AF-AD1F-A747893D2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5D44-4592-4FA3-9475-0FD2BE9501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DDDC2-FDE8-437C-AA44-8618B6F7F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EDA1-D792-4EF7-BFD9-4CAB62ED8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BBF7A-E6B3-411F-A582-7CA3098BD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4B22-8458-40E5-A449-C312BC68E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C30A-AEF2-467C-8260-56E4D2AAD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80F7-5F8B-4A92-8834-F48116406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1071-038D-413A-BB4D-1F84CE515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2BE7A2B-11D0-4EA6-981E-FF0D61DD0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юго-восточный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en-US" dirty="0">
                <a:solidFill>
                  <a:schemeClr val="tx1"/>
                </a:solidFill>
              </a:rPr>
              <a:t>13-15</a:t>
            </a:r>
            <a:r>
              <a:rPr lang="kk-KZ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612353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28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22734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5295</cp:revision>
  <cp:lastPrinted>2021-07-01T09:11:30Z</cp:lastPrinted>
  <dcterms:created xsi:type="dcterms:W3CDTF">2018-03-27T06:03:00Z</dcterms:created>
  <dcterms:modified xsi:type="dcterms:W3CDTF">2024-11-27T06:47:58Z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